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47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6E36-FD25-4E2D-B0AA-010F637433A0}" type="datetimeFigureOut">
              <a:rPr lang="ru-RU" smtClean="0"/>
              <a:pPr/>
              <a:t>28.06.2017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021423" cy="50720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8486" cy="514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8486" cy="514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-228600"/>
            <a:ext cx="9144001" cy="5140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8486" cy="514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8486" cy="514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09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8486" cy="5143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PresentationFormat>Экран (4:3)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Malakshinov2</dc:creator>
  <cp:lastModifiedBy>Alfiya</cp:lastModifiedBy>
  <cp:revision>2</cp:revision>
  <dcterms:created xsi:type="dcterms:W3CDTF">2017-06-28T03:53:50Z</dcterms:created>
  <dcterms:modified xsi:type="dcterms:W3CDTF">2017-06-28T04:05:30Z</dcterms:modified>
</cp:coreProperties>
</file>

<file path=docProps/thumbnail.jpeg>
</file>